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799" autoAdjust="0"/>
  </p:normalViewPr>
  <p:slideViewPr>
    <p:cSldViewPr>
      <p:cViewPr varScale="1">
        <p:scale>
          <a:sx n="80" d="100"/>
          <a:sy n="80" d="100"/>
        </p:scale>
        <p:origin x="108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2F654-30A5-4480-BCB5-843F8B717215}" type="datetimeFigureOut">
              <a:rPr lang="pt-BR" smtClean="0"/>
              <a:t>03/10/2015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37703-F72C-4408-B941-1A8C8B57D617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2F654-30A5-4480-BCB5-843F8B717215}" type="datetimeFigureOut">
              <a:rPr lang="pt-BR" smtClean="0"/>
              <a:t>03/10/2015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37703-F72C-4408-B941-1A8C8B57D617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2F654-30A5-4480-BCB5-843F8B717215}" type="datetimeFigureOut">
              <a:rPr lang="pt-BR" smtClean="0"/>
              <a:t>03/10/2015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37703-F72C-4408-B941-1A8C8B57D617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2F654-30A5-4480-BCB5-843F8B717215}" type="datetimeFigureOut">
              <a:rPr lang="pt-BR" smtClean="0"/>
              <a:t>03/10/2015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37703-F72C-4408-B941-1A8C8B57D617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2F654-30A5-4480-BCB5-843F8B717215}" type="datetimeFigureOut">
              <a:rPr lang="pt-BR" smtClean="0"/>
              <a:t>03/10/2015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37703-F72C-4408-B941-1A8C8B57D617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2F654-30A5-4480-BCB5-843F8B717215}" type="datetimeFigureOut">
              <a:rPr lang="pt-BR" smtClean="0"/>
              <a:t>03/10/2015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37703-F72C-4408-B941-1A8C8B57D617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2F654-30A5-4480-BCB5-843F8B717215}" type="datetimeFigureOut">
              <a:rPr lang="pt-BR" smtClean="0"/>
              <a:t>03/10/2015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37703-F72C-4408-B941-1A8C8B57D617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2F654-30A5-4480-BCB5-843F8B717215}" type="datetimeFigureOut">
              <a:rPr lang="pt-BR" smtClean="0"/>
              <a:t>03/10/2015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37703-F72C-4408-B941-1A8C8B57D617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2F654-30A5-4480-BCB5-843F8B717215}" type="datetimeFigureOut">
              <a:rPr lang="pt-BR" smtClean="0"/>
              <a:t>03/10/2015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37703-F72C-4408-B941-1A8C8B57D617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2F654-30A5-4480-BCB5-843F8B717215}" type="datetimeFigureOut">
              <a:rPr lang="pt-BR" smtClean="0"/>
              <a:t>03/10/2015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37703-F72C-4408-B941-1A8C8B57D617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2F654-30A5-4480-BCB5-843F8B717215}" type="datetimeFigureOut">
              <a:rPr lang="pt-BR" smtClean="0"/>
              <a:t>03/10/2015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37703-F72C-4408-B941-1A8C8B57D617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2F654-30A5-4480-BCB5-843F8B717215}" type="datetimeFigureOut">
              <a:rPr lang="pt-BR" smtClean="0"/>
              <a:t>03/10/2015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C37703-F72C-4408-B941-1A8C8B57D617}" type="slidenum">
              <a:rPr lang="pt-BR" smtClean="0"/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upo 18"/>
          <p:cNvGrpSpPr/>
          <p:nvPr/>
        </p:nvGrpSpPr>
        <p:grpSpPr>
          <a:xfrm>
            <a:off x="142844" y="142852"/>
            <a:ext cx="4429156" cy="3506395"/>
            <a:chOff x="214282" y="928670"/>
            <a:chExt cx="4429156" cy="3309701"/>
          </a:xfrm>
        </p:grpSpPr>
        <p:sp>
          <p:nvSpPr>
            <p:cNvPr id="5" name="Retângulo 4"/>
            <p:cNvSpPr/>
            <p:nvPr/>
          </p:nvSpPr>
          <p:spPr>
            <a:xfrm>
              <a:off x="285720" y="1357298"/>
              <a:ext cx="4357718" cy="2357454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pt-BR" dirty="0" smtClean="0">
                <a:solidFill>
                  <a:schemeClr val="tx1"/>
                </a:solidFill>
              </a:endParaRPr>
            </a:p>
            <a:p>
              <a:endParaRPr lang="pt-BR" dirty="0">
                <a:solidFill>
                  <a:schemeClr val="tx1"/>
                </a:solidFill>
              </a:endParaRPr>
            </a:p>
            <a:p>
              <a:endParaRPr lang="pt-BR" dirty="0" smtClean="0">
                <a:solidFill>
                  <a:schemeClr val="tx1"/>
                </a:solidFill>
              </a:endParaRPr>
            </a:p>
            <a:p>
              <a:endParaRPr lang="pt-BR" dirty="0">
                <a:solidFill>
                  <a:schemeClr val="tx1"/>
                </a:solidFill>
              </a:endParaRPr>
            </a:p>
            <a:p>
              <a:endParaRPr lang="pt-BR" dirty="0" smtClean="0">
                <a:solidFill>
                  <a:schemeClr val="tx1"/>
                </a:solidFill>
              </a:endParaRPr>
            </a:p>
            <a:p>
              <a:endParaRPr lang="pt-BR" dirty="0">
                <a:solidFill>
                  <a:schemeClr val="tx1"/>
                </a:solidFill>
              </a:endParaRPr>
            </a:p>
            <a:p>
              <a:endParaRPr lang="pt-BR" dirty="0"/>
            </a:p>
          </p:txBody>
        </p:sp>
        <p:sp>
          <p:nvSpPr>
            <p:cNvPr id="6" name="Retângulo com Canto Aparado do Mesmo Lado 5"/>
            <p:cNvSpPr/>
            <p:nvPr/>
          </p:nvSpPr>
          <p:spPr>
            <a:xfrm>
              <a:off x="285720" y="928670"/>
              <a:ext cx="1428760" cy="428628"/>
            </a:xfrm>
            <a:prstGeom prst="snip2Same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400" dirty="0" smtClean="0">
                  <a:solidFill>
                    <a:schemeClr val="tx1"/>
                  </a:solidFill>
                </a:rPr>
                <a:t>Segunda-Feira, 5 de Outubro</a:t>
              </a:r>
            </a:p>
          </p:txBody>
        </p:sp>
        <p:sp>
          <p:nvSpPr>
            <p:cNvPr id="18" name="CaixaDeTexto 17"/>
            <p:cNvSpPr txBox="1"/>
            <p:nvPr/>
          </p:nvSpPr>
          <p:spPr>
            <a:xfrm>
              <a:off x="214282" y="1333254"/>
              <a:ext cx="4429156" cy="29051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pt-BR" sz="1200" b="1" dirty="0"/>
                <a:t>08:00 </a:t>
              </a:r>
              <a:r>
                <a:rPr lang="pt-BR" sz="1200" dirty="0"/>
                <a:t>às</a:t>
              </a:r>
              <a:r>
                <a:rPr lang="pt-BR" sz="1200" b="1" dirty="0"/>
                <a:t> 09:30 Teatro Municipal Ludovico </a:t>
              </a:r>
              <a:r>
                <a:rPr lang="pt-BR" sz="1200" b="1" dirty="0" err="1"/>
                <a:t>Riedi</a:t>
              </a:r>
              <a:r>
                <a:rPr lang="pt-BR" sz="1200" dirty="0"/>
                <a:t>  </a:t>
              </a:r>
            </a:p>
            <a:p>
              <a:r>
                <a:rPr lang="pt-BR" sz="1200" dirty="0"/>
                <a:t>Abertura do evento em comum com outros cursos da UFPR </a:t>
              </a:r>
            </a:p>
            <a:p>
              <a:pPr lvl="0"/>
              <a:r>
                <a:rPr lang="pt-BR" sz="1200" b="1" dirty="0"/>
                <a:t>09:30 </a:t>
              </a:r>
              <a:r>
                <a:rPr lang="pt-BR" sz="1200" dirty="0"/>
                <a:t>às</a:t>
              </a:r>
              <a:r>
                <a:rPr lang="pt-BR" sz="1200" b="1" dirty="0"/>
                <a:t> 12:00  “</a:t>
              </a:r>
              <a:r>
                <a:rPr lang="pt-BR" sz="1200" dirty="0"/>
                <a:t>Gerenciamento de Carreiras” Palestra de Lucas Battisti” </a:t>
              </a:r>
            </a:p>
            <a:p>
              <a:pPr lvl="0" fontAlgn="base"/>
              <a:r>
                <a:rPr lang="pt-BR" sz="1200" b="1" dirty="0"/>
                <a:t>12:00</a:t>
              </a:r>
              <a:r>
                <a:rPr lang="pt-BR" sz="1200" dirty="0"/>
                <a:t> às </a:t>
              </a:r>
              <a:r>
                <a:rPr lang="pt-BR" sz="1200" b="1" dirty="0"/>
                <a:t>13:30 Almoço</a:t>
              </a:r>
              <a:endParaRPr lang="pt-BR" sz="1200" dirty="0"/>
            </a:p>
            <a:p>
              <a:pPr lvl="0" fontAlgn="base"/>
              <a:r>
                <a:rPr lang="pt-BR" sz="1200" b="1" dirty="0"/>
                <a:t>13:30</a:t>
              </a:r>
              <a:r>
                <a:rPr lang="pt-BR" sz="1200" dirty="0"/>
                <a:t> </a:t>
              </a:r>
              <a:r>
                <a:rPr lang="pt-BR" sz="1200" b="1" dirty="0"/>
                <a:t>Palestra</a:t>
              </a:r>
              <a:r>
                <a:rPr lang="pt-BR" sz="1200" dirty="0"/>
                <a:t>s </a:t>
              </a:r>
              <a:r>
                <a:rPr lang="pt-BR" sz="1200" b="1" dirty="0"/>
                <a:t>no</a:t>
              </a:r>
              <a:r>
                <a:rPr lang="pt-BR" sz="1200" dirty="0"/>
                <a:t> </a:t>
              </a:r>
              <a:r>
                <a:rPr lang="pt-BR" sz="1200" b="1" dirty="0"/>
                <a:t>Teatro Municipal Ludovico </a:t>
              </a:r>
              <a:r>
                <a:rPr lang="pt-BR" sz="1200" b="1" dirty="0" err="1"/>
                <a:t>Riedi</a:t>
              </a:r>
              <a:endParaRPr lang="pt-BR" sz="1200" dirty="0"/>
            </a:p>
            <a:p>
              <a:pPr lvl="0" fontAlgn="base"/>
              <a:r>
                <a:rPr lang="pt-BR" sz="1200" b="1" dirty="0"/>
                <a:t>13:30</a:t>
              </a:r>
              <a:r>
                <a:rPr lang="pt-BR" sz="1200" dirty="0"/>
                <a:t> </a:t>
              </a:r>
              <a:r>
                <a:rPr lang="pt-BR" sz="1200" b="1" dirty="0"/>
                <a:t>às</a:t>
              </a:r>
              <a:r>
                <a:rPr lang="pt-BR" sz="1200" dirty="0"/>
                <a:t> </a:t>
              </a:r>
              <a:r>
                <a:rPr lang="pt-BR" sz="1200" b="1" dirty="0"/>
                <a:t>14:45</a:t>
              </a:r>
              <a:r>
                <a:rPr lang="pt-BR" sz="1200" dirty="0"/>
                <a:t> “Influência do Clima no Balanço de Carbono da Amazônia” </a:t>
              </a:r>
            </a:p>
            <a:p>
              <a:pPr lvl="0" fontAlgn="base"/>
              <a:r>
                <a:rPr lang="pt-BR" sz="1200" b="1" dirty="0"/>
                <a:t>14:45 </a:t>
              </a:r>
              <a:r>
                <a:rPr lang="pt-BR" sz="1200" dirty="0"/>
                <a:t>às </a:t>
              </a:r>
              <a:r>
                <a:rPr lang="pt-BR" sz="1200" b="1" dirty="0"/>
                <a:t>16:00 </a:t>
              </a:r>
              <a:r>
                <a:rPr lang="pt-BR" sz="1200" dirty="0"/>
                <a:t>“Ovelhas Negras: Estudando Ecologia Florestal em Paisagens Rurais”</a:t>
              </a:r>
              <a:r>
                <a:rPr lang="pt-BR" sz="1200" b="1" dirty="0"/>
                <a:t> </a:t>
              </a:r>
              <a:endParaRPr lang="pt-BR" sz="1200" dirty="0"/>
            </a:p>
            <a:p>
              <a:pPr lvl="0" fontAlgn="base"/>
              <a:r>
                <a:rPr lang="pt-BR" sz="1200" b="1" dirty="0"/>
                <a:t>16:00 às 16:15</a:t>
              </a:r>
              <a:r>
                <a:rPr lang="pt-BR" sz="1200" dirty="0"/>
                <a:t> </a:t>
              </a:r>
              <a:r>
                <a:rPr lang="pt-BR" sz="1200" dirty="0" err="1"/>
                <a:t>Coffee</a:t>
              </a:r>
              <a:r>
                <a:rPr lang="pt-BR" sz="1200" dirty="0"/>
                <a:t> Break</a:t>
              </a:r>
            </a:p>
            <a:p>
              <a:pPr lvl="0" fontAlgn="base"/>
              <a:r>
                <a:rPr lang="pt-BR" sz="1200" b="1" dirty="0"/>
                <a:t>16:15</a:t>
              </a:r>
              <a:r>
                <a:rPr lang="pt-BR" sz="1200" dirty="0"/>
                <a:t> às </a:t>
              </a:r>
              <a:r>
                <a:rPr lang="pt-BR" sz="1200" b="1" dirty="0"/>
                <a:t>17:30 </a:t>
              </a:r>
              <a:r>
                <a:rPr lang="pt-BR" sz="1200" dirty="0"/>
                <a:t>“Agrotóxicos: A Insensatez Humana” </a:t>
              </a:r>
            </a:p>
            <a:p>
              <a:pPr lvl="0" fontAlgn="base"/>
              <a:r>
                <a:rPr lang="pt-BR" sz="1200" b="1" dirty="0"/>
                <a:t>17:30 </a:t>
              </a:r>
              <a:r>
                <a:rPr lang="pt-BR" sz="1200" dirty="0"/>
                <a:t>Encerramento do dia</a:t>
              </a:r>
            </a:p>
            <a:p>
              <a:pPr fontAlgn="base"/>
              <a:endParaRPr lang="pt-BR" sz="1400" dirty="0">
                <a:latin typeface="Arial" pitchFamily="34" charset="0"/>
                <a:cs typeface="Arial" pitchFamily="34" charset="0"/>
              </a:endParaRPr>
            </a:p>
            <a:p>
              <a:endParaRPr lang="pt-BR" dirty="0"/>
            </a:p>
          </p:txBody>
        </p:sp>
      </p:grpSp>
      <p:grpSp>
        <p:nvGrpSpPr>
          <p:cNvPr id="21" name="Grupo 20"/>
          <p:cNvGrpSpPr/>
          <p:nvPr/>
        </p:nvGrpSpPr>
        <p:grpSpPr>
          <a:xfrm>
            <a:off x="142844" y="3214687"/>
            <a:ext cx="4429156" cy="3854830"/>
            <a:chOff x="214282" y="928670"/>
            <a:chExt cx="4429156" cy="3160048"/>
          </a:xfrm>
        </p:grpSpPr>
        <p:sp>
          <p:nvSpPr>
            <p:cNvPr id="22" name="Retângulo 21"/>
            <p:cNvSpPr/>
            <p:nvPr/>
          </p:nvSpPr>
          <p:spPr>
            <a:xfrm>
              <a:off x="285720" y="1357298"/>
              <a:ext cx="4357718" cy="2357454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pt-BR" dirty="0" smtClean="0">
                <a:solidFill>
                  <a:schemeClr val="tx1"/>
                </a:solidFill>
              </a:endParaRPr>
            </a:p>
            <a:p>
              <a:endParaRPr lang="pt-BR" dirty="0">
                <a:solidFill>
                  <a:schemeClr val="tx1"/>
                </a:solidFill>
              </a:endParaRPr>
            </a:p>
            <a:p>
              <a:endParaRPr lang="pt-BR" dirty="0" smtClean="0">
                <a:solidFill>
                  <a:schemeClr val="tx1"/>
                </a:solidFill>
              </a:endParaRPr>
            </a:p>
            <a:p>
              <a:endParaRPr lang="pt-BR" dirty="0">
                <a:solidFill>
                  <a:schemeClr val="tx1"/>
                </a:solidFill>
              </a:endParaRPr>
            </a:p>
            <a:p>
              <a:endParaRPr lang="pt-BR" dirty="0" smtClean="0">
                <a:solidFill>
                  <a:schemeClr val="tx1"/>
                </a:solidFill>
              </a:endParaRPr>
            </a:p>
            <a:p>
              <a:endParaRPr lang="pt-BR" dirty="0">
                <a:solidFill>
                  <a:schemeClr val="tx1"/>
                </a:solidFill>
              </a:endParaRPr>
            </a:p>
            <a:p>
              <a:endParaRPr lang="pt-BR" dirty="0"/>
            </a:p>
          </p:txBody>
        </p:sp>
        <p:sp>
          <p:nvSpPr>
            <p:cNvPr id="23" name="Retângulo com Canto Aparado do Mesmo Lado 22"/>
            <p:cNvSpPr/>
            <p:nvPr/>
          </p:nvSpPr>
          <p:spPr>
            <a:xfrm>
              <a:off x="285720" y="928670"/>
              <a:ext cx="1428760" cy="428628"/>
            </a:xfrm>
            <a:prstGeom prst="snip2Same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400" dirty="0" smtClean="0">
                  <a:solidFill>
                    <a:schemeClr val="tx1"/>
                  </a:solidFill>
                </a:rPr>
                <a:t>Quarta-Feira, </a:t>
              </a:r>
            </a:p>
            <a:p>
              <a:pPr algn="ctr"/>
              <a:r>
                <a:rPr lang="pt-BR" sz="1400" dirty="0">
                  <a:solidFill>
                    <a:schemeClr val="tx1"/>
                  </a:solidFill>
                </a:rPr>
                <a:t>7</a:t>
              </a:r>
              <a:r>
                <a:rPr lang="pt-BR" sz="1400" dirty="0" smtClean="0">
                  <a:solidFill>
                    <a:schemeClr val="tx1"/>
                  </a:solidFill>
                </a:rPr>
                <a:t> de Outubro</a:t>
              </a:r>
            </a:p>
          </p:txBody>
        </p:sp>
        <p:sp>
          <p:nvSpPr>
            <p:cNvPr id="24" name="CaixaDeTexto 23"/>
            <p:cNvSpPr txBox="1"/>
            <p:nvPr/>
          </p:nvSpPr>
          <p:spPr>
            <a:xfrm>
              <a:off x="214282" y="1338605"/>
              <a:ext cx="4429156" cy="27501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pt-BR" sz="1200" b="1" dirty="0" smtClean="0">
                  <a:cs typeface="Arial" pitchFamily="34" charset="0"/>
                </a:rPr>
                <a:t>08:00 </a:t>
              </a:r>
              <a:r>
                <a:rPr lang="pt-BR" sz="1200" b="1" dirty="0" err="1" smtClean="0">
                  <a:cs typeface="Arial" pitchFamily="34" charset="0"/>
                </a:rPr>
                <a:t>Minicursos</a:t>
              </a:r>
              <a:endParaRPr lang="pt-BR" sz="1200" b="1" dirty="0" smtClean="0">
                <a:cs typeface="Arial" pitchFamily="34" charset="0"/>
              </a:endParaRPr>
            </a:p>
            <a:p>
              <a:pPr algn="just"/>
              <a:r>
                <a:rPr lang="pt-BR" sz="1200" dirty="0" smtClean="0"/>
                <a:t>"</a:t>
              </a:r>
              <a:r>
                <a:rPr lang="pt-BR" sz="1200" dirty="0"/>
                <a:t>Práticas em coleta, processamento e identificação de fungos </a:t>
              </a:r>
              <a:r>
                <a:rPr lang="pt-BR" sz="1200" dirty="0" err="1"/>
                <a:t>Agaricoides</a:t>
              </a:r>
              <a:r>
                <a:rPr lang="pt-BR" sz="1200" dirty="0" smtClean="0"/>
                <a:t>” </a:t>
              </a:r>
              <a:r>
                <a:rPr lang="pt-BR" sz="1200" b="1" dirty="0"/>
                <a:t>Bloco V, Lab. </a:t>
              </a:r>
              <a:r>
                <a:rPr lang="pt-BR" sz="1200" b="1" dirty="0" err="1" smtClean="0"/>
                <a:t>Criptógamas</a:t>
              </a:r>
              <a:r>
                <a:rPr lang="pt-BR" sz="1200" b="1" dirty="0" smtClean="0"/>
                <a:t> </a:t>
              </a:r>
              <a:r>
                <a:rPr lang="pt-BR" sz="1200" b="1" dirty="0"/>
                <a:t>e Fungos 1° </a:t>
              </a:r>
              <a:r>
                <a:rPr lang="pt-BR" sz="1200" b="1" dirty="0" smtClean="0"/>
                <a:t>andar</a:t>
              </a:r>
            </a:p>
            <a:p>
              <a:pPr algn="just" fontAlgn="base"/>
              <a:r>
                <a:rPr lang="pt-BR" sz="1200" dirty="0"/>
                <a:t>“Dieta </a:t>
              </a:r>
              <a:r>
                <a:rPr lang="pt-BR" sz="1200" dirty="0" err="1"/>
                <a:t>Ecomorfologia</a:t>
              </a:r>
              <a:r>
                <a:rPr lang="pt-BR" sz="1200" dirty="0"/>
                <a:t> de Peixes </a:t>
              </a:r>
              <a:r>
                <a:rPr lang="pt-BR" sz="1200" dirty="0" smtClean="0"/>
                <a:t>Neotropicais” </a:t>
              </a:r>
              <a:r>
                <a:rPr lang="pt-BR" sz="1200" b="1" dirty="0" smtClean="0"/>
                <a:t>Laboratório </a:t>
              </a:r>
              <a:r>
                <a:rPr lang="pt-BR" sz="1200" b="1" dirty="0"/>
                <a:t>de Zoologia Geral. Bloco V, 1° </a:t>
              </a:r>
              <a:r>
                <a:rPr lang="pt-BR" sz="1200" b="1" dirty="0" smtClean="0"/>
                <a:t>andar</a:t>
              </a:r>
              <a:endParaRPr lang="pt-BR" sz="1200" dirty="0" smtClean="0">
                <a:cs typeface="Arial" pitchFamily="34" charset="0"/>
              </a:endParaRPr>
            </a:p>
            <a:p>
              <a:pPr algn="just" fontAlgn="base"/>
              <a:r>
                <a:rPr lang="pt-BR" sz="1200" b="1" dirty="0" smtClean="0">
                  <a:cs typeface="Arial" pitchFamily="34" charset="0"/>
                </a:rPr>
                <a:t>10:00</a:t>
              </a:r>
              <a:r>
                <a:rPr lang="pt-BR" sz="1200" dirty="0" smtClean="0">
                  <a:cs typeface="Arial" pitchFamily="34" charset="0"/>
                </a:rPr>
                <a:t> às </a:t>
              </a:r>
              <a:r>
                <a:rPr lang="pt-BR" sz="1200" b="1" dirty="0" smtClean="0">
                  <a:cs typeface="Arial" pitchFamily="34" charset="0"/>
                </a:rPr>
                <a:t>10:30</a:t>
              </a:r>
              <a:r>
                <a:rPr lang="pt-BR" sz="1200" dirty="0" smtClean="0">
                  <a:cs typeface="Arial" pitchFamily="34" charset="0"/>
                </a:rPr>
                <a:t> </a:t>
              </a:r>
              <a:r>
                <a:rPr lang="pt-BR" sz="1200" dirty="0" err="1" smtClean="0">
                  <a:cs typeface="Arial" pitchFamily="34" charset="0"/>
                </a:rPr>
                <a:t>Coffee</a:t>
              </a:r>
              <a:r>
                <a:rPr lang="pt-BR" sz="1200" dirty="0" smtClean="0">
                  <a:cs typeface="Arial" pitchFamily="34" charset="0"/>
                </a:rPr>
                <a:t> </a:t>
              </a:r>
              <a:r>
                <a:rPr lang="pt-BR" sz="1200" dirty="0" err="1" smtClean="0">
                  <a:cs typeface="Arial" pitchFamily="34" charset="0"/>
                </a:rPr>
                <a:t>Break</a:t>
              </a:r>
              <a:r>
                <a:rPr lang="pt-BR" sz="1200" dirty="0" smtClean="0">
                  <a:cs typeface="Arial" pitchFamily="34" charset="0"/>
                </a:rPr>
                <a:t>.</a:t>
              </a:r>
            </a:p>
            <a:p>
              <a:pPr algn="just" fontAlgn="base"/>
              <a:r>
                <a:rPr lang="pt-BR" sz="1200" b="1" dirty="0" smtClean="0">
                  <a:cs typeface="Arial" pitchFamily="34" charset="0"/>
                </a:rPr>
                <a:t>10:30 </a:t>
              </a:r>
              <a:r>
                <a:rPr lang="pt-BR" sz="1200" dirty="0" smtClean="0">
                  <a:cs typeface="Arial" pitchFamily="34" charset="0"/>
                </a:rPr>
                <a:t>às</a:t>
              </a:r>
              <a:r>
                <a:rPr lang="pt-BR" sz="1200" b="1" dirty="0" smtClean="0">
                  <a:cs typeface="Arial" pitchFamily="34" charset="0"/>
                </a:rPr>
                <a:t> 12:00</a:t>
              </a:r>
              <a:r>
                <a:rPr lang="pt-BR" sz="1200" dirty="0" smtClean="0">
                  <a:cs typeface="Arial" pitchFamily="34" charset="0"/>
                </a:rPr>
                <a:t> </a:t>
              </a:r>
              <a:r>
                <a:rPr lang="pt-BR" sz="1200" b="1" dirty="0" smtClean="0">
                  <a:cs typeface="Arial" pitchFamily="34" charset="0"/>
                </a:rPr>
                <a:t>Continuação</a:t>
              </a:r>
              <a:r>
                <a:rPr lang="pt-BR" sz="1200" dirty="0" smtClean="0">
                  <a:cs typeface="Arial" pitchFamily="34" charset="0"/>
                </a:rPr>
                <a:t> </a:t>
              </a:r>
              <a:r>
                <a:rPr lang="pt-BR" sz="1200" b="1" dirty="0" smtClean="0">
                  <a:cs typeface="Arial" pitchFamily="34" charset="0"/>
                </a:rPr>
                <a:t>dos</a:t>
              </a:r>
              <a:r>
                <a:rPr lang="pt-BR" sz="1200" dirty="0" smtClean="0">
                  <a:cs typeface="Arial" pitchFamily="34" charset="0"/>
                </a:rPr>
                <a:t> </a:t>
              </a:r>
              <a:r>
                <a:rPr lang="pt-BR" sz="1200" b="1" dirty="0" err="1" smtClean="0">
                  <a:cs typeface="Arial" pitchFamily="34" charset="0"/>
                </a:rPr>
                <a:t>Minicursos</a:t>
              </a:r>
              <a:endParaRPr lang="pt-BR" sz="1200" b="1" dirty="0" smtClean="0">
                <a:cs typeface="Arial" pitchFamily="34" charset="0"/>
              </a:endParaRPr>
            </a:p>
            <a:p>
              <a:pPr algn="just" fontAlgn="base"/>
              <a:r>
                <a:rPr lang="pt-BR" sz="1200" b="1" dirty="0" smtClean="0">
                  <a:cs typeface="Arial" pitchFamily="34" charset="0"/>
                </a:rPr>
                <a:t>12:00 </a:t>
              </a:r>
              <a:r>
                <a:rPr lang="pt-BR" sz="1200" dirty="0" smtClean="0">
                  <a:cs typeface="Arial" pitchFamily="34" charset="0"/>
                </a:rPr>
                <a:t>às</a:t>
              </a:r>
              <a:r>
                <a:rPr lang="pt-BR" sz="1200" b="1" dirty="0" smtClean="0">
                  <a:cs typeface="Arial" pitchFamily="34" charset="0"/>
                </a:rPr>
                <a:t> 13:00</a:t>
              </a:r>
              <a:r>
                <a:rPr lang="pt-BR" sz="1200" dirty="0" smtClean="0">
                  <a:cs typeface="Arial" pitchFamily="34" charset="0"/>
                </a:rPr>
                <a:t> Almoço.</a:t>
              </a:r>
            </a:p>
            <a:p>
              <a:pPr algn="just" fontAlgn="base"/>
              <a:r>
                <a:rPr lang="pt-BR" sz="1200" b="1" dirty="0" smtClean="0">
                  <a:cs typeface="Arial" pitchFamily="34" charset="0"/>
                </a:rPr>
                <a:t>13:30 às 15:00 Palestra</a:t>
              </a:r>
            </a:p>
            <a:p>
              <a:pPr algn="just" fontAlgn="base"/>
              <a:r>
                <a:rPr lang="pt-BR" sz="1200" b="1" dirty="0" smtClean="0">
                  <a:cs typeface="Arial" pitchFamily="34" charset="0"/>
                </a:rPr>
                <a:t> </a:t>
              </a:r>
              <a:r>
                <a:rPr lang="pt-BR" sz="1200" dirty="0" err="1"/>
                <a:t>Profa</a:t>
              </a:r>
              <a:r>
                <a:rPr lang="pt-BR" sz="1200" dirty="0"/>
                <a:t>. PhD Isabel </a:t>
              </a:r>
              <a:r>
                <a:rPr lang="pt-BR" sz="1200" dirty="0" err="1"/>
                <a:t>Tamara</a:t>
              </a:r>
              <a:r>
                <a:rPr lang="pt-BR" sz="1200" dirty="0"/>
                <a:t> </a:t>
              </a:r>
              <a:r>
                <a:rPr lang="pt-BR" sz="1200" dirty="0" err="1"/>
                <a:t>Pedron</a:t>
              </a:r>
              <a:r>
                <a:rPr lang="pt-BR" sz="1200" dirty="0"/>
                <a:t> Título: "Efeitos </a:t>
              </a:r>
              <a:r>
                <a:rPr lang="pt-BR" sz="1200" dirty="0" err="1"/>
                <a:t>antrópicos</a:t>
              </a:r>
              <a:r>
                <a:rPr lang="pt-BR" sz="1200" dirty="0"/>
                <a:t> nas mudanças </a:t>
              </a:r>
              <a:r>
                <a:rPr lang="pt-BR" sz="1200" dirty="0" smtClean="0"/>
                <a:t>climáticas“ </a:t>
              </a:r>
              <a:r>
                <a:rPr lang="pt-BR" sz="1200" b="1" dirty="0" smtClean="0"/>
                <a:t>Teatro </a:t>
              </a:r>
              <a:r>
                <a:rPr lang="pt-BR" sz="1200" b="1" dirty="0"/>
                <a:t>Municipal Ludovico </a:t>
              </a:r>
              <a:r>
                <a:rPr lang="pt-BR" sz="1200" b="1" dirty="0" err="1" smtClean="0"/>
                <a:t>Riedi</a:t>
              </a:r>
              <a:endParaRPr lang="pt-BR" sz="1200" dirty="0" smtClean="0">
                <a:cs typeface="Arial" pitchFamily="34" charset="0"/>
              </a:endParaRPr>
            </a:p>
            <a:p>
              <a:pPr algn="just" fontAlgn="base"/>
              <a:r>
                <a:rPr lang="pt-BR" sz="1200" b="1" dirty="0" smtClean="0">
                  <a:cs typeface="Arial" pitchFamily="34" charset="0"/>
                </a:rPr>
                <a:t>15:00</a:t>
              </a:r>
              <a:r>
                <a:rPr lang="pt-BR" sz="1200" dirty="0" smtClean="0">
                  <a:cs typeface="Arial" pitchFamily="34" charset="0"/>
                </a:rPr>
                <a:t> ás </a:t>
              </a:r>
              <a:r>
                <a:rPr lang="pt-BR" sz="1200" b="1" dirty="0" smtClean="0">
                  <a:cs typeface="Arial" pitchFamily="34" charset="0"/>
                </a:rPr>
                <a:t>15:30 </a:t>
              </a:r>
              <a:r>
                <a:rPr lang="pt-BR" sz="1200" dirty="0" err="1" smtClean="0">
                  <a:cs typeface="Arial" pitchFamily="34" charset="0"/>
                </a:rPr>
                <a:t>Coffee</a:t>
              </a:r>
              <a:r>
                <a:rPr lang="pt-BR" sz="1200" dirty="0" smtClean="0">
                  <a:cs typeface="Arial" pitchFamily="34" charset="0"/>
                </a:rPr>
                <a:t> </a:t>
              </a:r>
              <a:r>
                <a:rPr lang="pt-BR" sz="1200" dirty="0" err="1" smtClean="0">
                  <a:cs typeface="Arial" pitchFamily="34" charset="0"/>
                </a:rPr>
                <a:t>Break</a:t>
              </a:r>
              <a:endParaRPr lang="pt-BR" sz="1200" dirty="0" smtClean="0">
                <a:cs typeface="Arial" pitchFamily="34" charset="0"/>
              </a:endParaRPr>
            </a:p>
            <a:p>
              <a:pPr algn="just" fontAlgn="base"/>
              <a:r>
                <a:rPr lang="pt-BR" sz="1200" b="1" dirty="0" smtClean="0">
                  <a:cs typeface="Arial" pitchFamily="34" charset="0"/>
                </a:rPr>
                <a:t>15:30 </a:t>
              </a:r>
              <a:r>
                <a:rPr lang="pt-BR" sz="1200" dirty="0" smtClean="0">
                  <a:cs typeface="Arial" pitchFamily="34" charset="0"/>
                </a:rPr>
                <a:t>às</a:t>
              </a:r>
              <a:r>
                <a:rPr lang="pt-BR" sz="1200" b="1" dirty="0" smtClean="0">
                  <a:cs typeface="Arial" pitchFamily="34" charset="0"/>
                </a:rPr>
                <a:t> 17:30 </a:t>
              </a:r>
              <a:r>
                <a:rPr lang="pt-BR" sz="1200" dirty="0" smtClean="0">
                  <a:cs typeface="Arial" pitchFamily="34" charset="0"/>
                </a:rPr>
                <a:t>Mesa Redonda sobre o filme: </a:t>
              </a:r>
              <a:r>
                <a:rPr lang="pt-BR" sz="1200" dirty="0"/>
                <a:t>A lei da Água. "O Novo Código Florestal" </a:t>
              </a:r>
              <a:r>
                <a:rPr lang="pt-BR" sz="1200" b="1" dirty="0" smtClean="0"/>
                <a:t>Teatro </a:t>
              </a:r>
              <a:r>
                <a:rPr lang="pt-BR" sz="1200" b="1" dirty="0"/>
                <a:t>Municipal Ludovico </a:t>
              </a:r>
              <a:r>
                <a:rPr lang="pt-BR" sz="1200" b="1" dirty="0" err="1"/>
                <a:t>Riedi</a:t>
              </a:r>
              <a:endParaRPr lang="pt-BR" sz="1200" dirty="0" smtClean="0">
                <a:cs typeface="Arial" pitchFamily="34" charset="0"/>
              </a:endParaRPr>
            </a:p>
            <a:p>
              <a:pPr algn="just" fontAlgn="base"/>
              <a:r>
                <a:rPr lang="pt-BR" sz="1200" b="1" dirty="0" smtClean="0">
                  <a:cs typeface="Arial" pitchFamily="34" charset="0"/>
                </a:rPr>
                <a:t>17:30 </a:t>
              </a:r>
              <a:r>
                <a:rPr lang="pt-BR" sz="1200" dirty="0" smtClean="0">
                  <a:cs typeface="Arial" pitchFamily="34" charset="0"/>
                </a:rPr>
                <a:t>Encerramento do dia.</a:t>
              </a:r>
            </a:p>
            <a:p>
              <a:pPr fontAlgn="base"/>
              <a:endParaRPr lang="pt-BR" sz="1400" dirty="0">
                <a:latin typeface="Arial" pitchFamily="34" charset="0"/>
                <a:cs typeface="Arial" pitchFamily="34" charset="0"/>
              </a:endParaRPr>
            </a:p>
            <a:p>
              <a:endParaRPr lang="pt-BR" dirty="0"/>
            </a:p>
          </p:txBody>
        </p:sp>
      </p:grpSp>
      <p:grpSp>
        <p:nvGrpSpPr>
          <p:cNvPr id="25" name="Grupo 24"/>
          <p:cNvGrpSpPr/>
          <p:nvPr/>
        </p:nvGrpSpPr>
        <p:grpSpPr>
          <a:xfrm>
            <a:off x="4572000" y="114488"/>
            <a:ext cx="4572000" cy="7069518"/>
            <a:chOff x="214282" y="1212988"/>
            <a:chExt cx="4429156" cy="2650489"/>
          </a:xfrm>
        </p:grpSpPr>
        <p:sp>
          <p:nvSpPr>
            <p:cNvPr id="26" name="Retângulo 25"/>
            <p:cNvSpPr/>
            <p:nvPr/>
          </p:nvSpPr>
          <p:spPr>
            <a:xfrm>
              <a:off x="285720" y="1357298"/>
              <a:ext cx="4357718" cy="2357454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pt-BR" dirty="0" smtClean="0">
                <a:solidFill>
                  <a:schemeClr val="tx1"/>
                </a:solidFill>
              </a:endParaRPr>
            </a:p>
            <a:p>
              <a:endParaRPr lang="pt-BR" dirty="0">
                <a:solidFill>
                  <a:schemeClr val="tx1"/>
                </a:solidFill>
              </a:endParaRPr>
            </a:p>
            <a:p>
              <a:endParaRPr lang="pt-BR" dirty="0" smtClean="0">
                <a:solidFill>
                  <a:schemeClr val="tx1"/>
                </a:solidFill>
              </a:endParaRPr>
            </a:p>
            <a:p>
              <a:endParaRPr lang="pt-BR" dirty="0">
                <a:solidFill>
                  <a:schemeClr val="tx1"/>
                </a:solidFill>
              </a:endParaRPr>
            </a:p>
            <a:p>
              <a:endParaRPr lang="pt-BR" dirty="0" smtClean="0">
                <a:solidFill>
                  <a:schemeClr val="tx1"/>
                </a:solidFill>
              </a:endParaRPr>
            </a:p>
            <a:p>
              <a:endParaRPr lang="pt-BR" dirty="0">
                <a:solidFill>
                  <a:schemeClr val="tx1"/>
                </a:solidFill>
              </a:endParaRPr>
            </a:p>
            <a:p>
              <a:endParaRPr lang="pt-BR" dirty="0"/>
            </a:p>
          </p:txBody>
        </p:sp>
        <p:sp>
          <p:nvSpPr>
            <p:cNvPr id="27" name="Retângulo com Canto Aparado do Mesmo Lado 26"/>
            <p:cNvSpPr/>
            <p:nvPr/>
          </p:nvSpPr>
          <p:spPr>
            <a:xfrm>
              <a:off x="291990" y="1212988"/>
              <a:ext cx="1218436" cy="124803"/>
            </a:xfrm>
            <a:prstGeom prst="snip2Same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200" dirty="0" smtClean="0">
                  <a:solidFill>
                    <a:schemeClr val="tx1"/>
                  </a:solidFill>
                </a:rPr>
                <a:t>Terça-Feira, </a:t>
              </a:r>
            </a:p>
            <a:p>
              <a:pPr algn="ctr"/>
              <a:r>
                <a:rPr lang="pt-BR" sz="1200" dirty="0" smtClean="0">
                  <a:solidFill>
                    <a:schemeClr val="tx1"/>
                  </a:solidFill>
                </a:rPr>
                <a:t>6 de Outubro</a:t>
              </a:r>
            </a:p>
          </p:txBody>
        </p:sp>
        <p:sp>
          <p:nvSpPr>
            <p:cNvPr id="28" name="CaixaDeTexto 27"/>
            <p:cNvSpPr txBox="1"/>
            <p:nvPr/>
          </p:nvSpPr>
          <p:spPr>
            <a:xfrm>
              <a:off x="214282" y="1337791"/>
              <a:ext cx="4429156" cy="25256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spcBef>
                  <a:spcPts val="200"/>
                </a:spcBef>
              </a:pPr>
              <a:r>
                <a:rPr lang="pt-BR" sz="1100" b="1" dirty="0" smtClean="0">
                  <a:cs typeface="Arial" pitchFamily="34" charset="0"/>
                </a:rPr>
                <a:t>08:00 </a:t>
              </a:r>
              <a:r>
                <a:rPr lang="pt-BR" sz="1100" dirty="0" smtClean="0">
                  <a:cs typeface="Arial" pitchFamily="34" charset="0"/>
                </a:rPr>
                <a:t>às</a:t>
              </a:r>
              <a:r>
                <a:rPr lang="pt-BR" sz="1100" b="1" dirty="0" smtClean="0">
                  <a:cs typeface="Arial" pitchFamily="34" charset="0"/>
                </a:rPr>
                <a:t> 10:00 </a:t>
              </a:r>
              <a:r>
                <a:rPr lang="pt-BR" sz="1100" b="1" dirty="0" err="1" smtClean="0">
                  <a:cs typeface="Arial" pitchFamily="34" charset="0"/>
                </a:rPr>
                <a:t>Minicursos</a:t>
              </a:r>
              <a:endParaRPr lang="pt-BR" sz="1100" b="1" dirty="0" smtClean="0">
                <a:cs typeface="Arial" pitchFamily="34" charset="0"/>
              </a:endParaRPr>
            </a:p>
            <a:p>
              <a:pPr algn="just" fontAlgn="base">
                <a:spcBef>
                  <a:spcPts val="200"/>
                </a:spcBef>
              </a:pPr>
              <a:r>
                <a:rPr lang="pt-BR" sz="1100" dirty="0"/>
                <a:t>“Introdução ao uso do programa </a:t>
              </a:r>
              <a:r>
                <a:rPr lang="pt-BR" sz="1100" dirty="0" smtClean="0"/>
                <a:t>R” </a:t>
              </a:r>
              <a:r>
                <a:rPr lang="pt-BR" sz="1100" b="1" dirty="0" smtClean="0"/>
                <a:t>Lab</a:t>
              </a:r>
              <a:r>
                <a:rPr lang="pt-BR" sz="1100" b="1" dirty="0"/>
                <a:t>. </a:t>
              </a:r>
              <a:r>
                <a:rPr lang="pt-BR" sz="1100" b="1" dirty="0" err="1"/>
                <a:t>Informatica</a:t>
              </a:r>
              <a:r>
                <a:rPr lang="pt-BR" sz="1100" b="1" dirty="0"/>
                <a:t>. Bloco II</a:t>
              </a:r>
              <a:endParaRPr lang="pt-BR" sz="1100" dirty="0"/>
            </a:p>
            <a:p>
              <a:pPr algn="just" fontAlgn="base">
                <a:spcBef>
                  <a:spcPts val="200"/>
                </a:spcBef>
              </a:pPr>
              <a:r>
                <a:rPr lang="pt-BR" sz="1100" dirty="0" smtClean="0"/>
                <a:t>“Produção </a:t>
              </a:r>
              <a:r>
                <a:rPr lang="pt-BR" sz="1100" dirty="0"/>
                <a:t>de </a:t>
              </a:r>
              <a:r>
                <a:rPr lang="pt-BR" sz="1100" dirty="0" err="1"/>
                <a:t>biohidrogênio</a:t>
              </a:r>
              <a:r>
                <a:rPr lang="pt-BR" sz="1100" dirty="0"/>
                <a:t> a partir de </a:t>
              </a:r>
              <a:r>
                <a:rPr lang="pt-BR" sz="1100" dirty="0" smtClean="0"/>
                <a:t>resíduos” </a:t>
              </a:r>
              <a:r>
                <a:rPr lang="pt-BR" sz="1100" b="1" dirty="0" smtClean="0"/>
                <a:t>Bloco </a:t>
              </a:r>
              <a:r>
                <a:rPr lang="pt-BR" sz="1100" b="1" dirty="0" err="1"/>
                <a:t>lll</a:t>
              </a:r>
              <a:r>
                <a:rPr lang="pt-BR" sz="1100" b="1" dirty="0"/>
                <a:t>, Sala </a:t>
              </a:r>
              <a:r>
                <a:rPr lang="pt-BR" sz="1100" b="1" dirty="0" smtClean="0"/>
                <a:t>12</a:t>
              </a:r>
            </a:p>
            <a:p>
              <a:pPr algn="just" fontAlgn="base">
                <a:spcBef>
                  <a:spcPts val="200"/>
                </a:spcBef>
              </a:pPr>
              <a:r>
                <a:rPr lang="pt-BR" sz="1100" dirty="0" smtClean="0"/>
                <a:t>“Práticas </a:t>
              </a:r>
              <a:r>
                <a:rPr lang="pt-BR" sz="1100" dirty="0"/>
                <a:t>em coleta, processamento e identificação de fungos </a:t>
              </a:r>
              <a:r>
                <a:rPr lang="pt-BR" sz="1100" dirty="0" smtClean="0"/>
                <a:t>             </a:t>
              </a:r>
              <a:r>
                <a:rPr lang="pt-BR" sz="1100" dirty="0" err="1" smtClean="0"/>
                <a:t>Agaricoides</a:t>
              </a:r>
              <a:r>
                <a:rPr lang="pt-BR" sz="1100" dirty="0" smtClean="0"/>
                <a:t>” </a:t>
              </a:r>
              <a:r>
                <a:rPr lang="pt-BR" sz="1100" b="1" dirty="0" smtClean="0"/>
                <a:t>Bloco </a:t>
              </a:r>
              <a:r>
                <a:rPr lang="pt-BR" sz="1100" b="1" dirty="0"/>
                <a:t>V, Lab. </a:t>
              </a:r>
              <a:r>
                <a:rPr lang="pt-BR" sz="1100" b="1" dirty="0" err="1"/>
                <a:t>Criptógama</a:t>
              </a:r>
              <a:r>
                <a:rPr lang="pt-BR" sz="1100" b="1" dirty="0"/>
                <a:t> e Fungos 1° andar</a:t>
              </a:r>
              <a:endParaRPr lang="pt-BR" sz="1100" dirty="0"/>
            </a:p>
            <a:p>
              <a:pPr algn="just" fontAlgn="base">
                <a:spcBef>
                  <a:spcPts val="200"/>
                </a:spcBef>
              </a:pPr>
              <a:r>
                <a:rPr lang="it-IT" sz="1100" dirty="0"/>
                <a:t>“Neurobiologia do Sono” </a:t>
              </a:r>
              <a:r>
                <a:rPr lang="it-IT" sz="1100" b="1" dirty="0"/>
                <a:t>Bloco II, Sala </a:t>
              </a:r>
              <a:r>
                <a:rPr lang="it-IT" sz="1100" b="1" dirty="0" smtClean="0"/>
                <a:t>9</a:t>
              </a:r>
            </a:p>
            <a:p>
              <a:pPr algn="just" fontAlgn="base">
                <a:spcBef>
                  <a:spcPts val="200"/>
                </a:spcBef>
              </a:pPr>
              <a:r>
                <a:rPr lang="pt-BR" sz="1100" dirty="0"/>
                <a:t>“Compostagem e aplicação de substrato: práticas para o </a:t>
              </a:r>
              <a:r>
                <a:rPr lang="pt-BR" sz="1100" dirty="0" smtClean="0"/>
                <a:t>desenvolv</a:t>
              </a:r>
              <a:r>
                <a:rPr lang="pt-BR" sz="1100" dirty="0"/>
                <a:t>i</a:t>
              </a:r>
              <a:r>
                <a:rPr lang="pt-BR" sz="1100" dirty="0" smtClean="0"/>
                <a:t>mento </a:t>
              </a:r>
              <a:r>
                <a:rPr lang="pt-BR" sz="1100" dirty="0"/>
                <a:t> </a:t>
              </a:r>
              <a:r>
                <a:rPr lang="pt-BR" sz="1100" dirty="0" smtClean="0"/>
                <a:t>sustentável” </a:t>
              </a:r>
              <a:r>
                <a:rPr lang="pt-BR" sz="1100" b="1" dirty="0" smtClean="0"/>
                <a:t>Bloco </a:t>
              </a:r>
              <a:r>
                <a:rPr lang="pt-BR" sz="1100" b="1" dirty="0"/>
                <a:t>I, Sala </a:t>
              </a:r>
              <a:r>
                <a:rPr lang="pt-BR" sz="1100" b="1" dirty="0" smtClean="0"/>
                <a:t>3</a:t>
              </a:r>
            </a:p>
            <a:p>
              <a:pPr algn="just" fontAlgn="base">
                <a:spcBef>
                  <a:spcPts val="200"/>
                </a:spcBef>
              </a:pPr>
              <a:r>
                <a:rPr lang="pt-BR" sz="1100" dirty="0"/>
                <a:t>"Biotecnologia do solo aplicada em estudos de conservação de sistemas agrícolas e nativos" </a:t>
              </a:r>
              <a:r>
                <a:rPr lang="pt-BR" sz="1100" b="1" dirty="0" smtClean="0"/>
                <a:t>Bloco III Sala 10</a:t>
              </a:r>
              <a:endParaRPr lang="pt-BR" sz="1100" b="1" dirty="0" smtClean="0"/>
            </a:p>
            <a:p>
              <a:pPr algn="just" fontAlgn="base">
                <a:spcBef>
                  <a:spcPts val="200"/>
                </a:spcBef>
              </a:pPr>
              <a:r>
                <a:rPr lang="pt-BR" sz="1100" dirty="0" smtClean="0"/>
                <a:t>“Macro </a:t>
              </a:r>
              <a:r>
                <a:rPr lang="pt-BR" sz="1100" dirty="0"/>
                <a:t>invertebrados aquáticos como </a:t>
              </a:r>
              <a:r>
                <a:rPr lang="pt-BR" sz="1100" dirty="0" err="1" smtClean="0"/>
                <a:t>bioindicadores</a:t>
              </a:r>
              <a:r>
                <a:rPr lang="pt-BR" sz="1100" dirty="0" smtClean="0"/>
                <a:t>” </a:t>
              </a:r>
              <a:r>
                <a:rPr lang="pt-BR" sz="1100" b="1" dirty="0" err="1" smtClean="0"/>
                <a:t>Laboratorio</a:t>
              </a:r>
              <a:r>
                <a:rPr lang="pt-BR" sz="1100" b="1" dirty="0"/>
                <a:t> de </a:t>
              </a:r>
              <a:r>
                <a:rPr lang="pt-BR" sz="1100" b="1" dirty="0" err="1"/>
                <a:t>Zoológia</a:t>
              </a:r>
              <a:r>
                <a:rPr lang="pt-BR" sz="1100" b="1" dirty="0"/>
                <a:t> </a:t>
              </a:r>
              <a:r>
                <a:rPr lang="pt-BR" sz="1100" b="1" dirty="0" err="1"/>
                <a:t>Gearl</a:t>
              </a:r>
              <a:r>
                <a:rPr lang="pt-BR" sz="1100" b="1" dirty="0"/>
                <a:t> Bloco V, 1° </a:t>
              </a:r>
              <a:r>
                <a:rPr lang="pt-BR" sz="1100" b="1" dirty="0" smtClean="0"/>
                <a:t>andar</a:t>
              </a:r>
            </a:p>
            <a:p>
              <a:pPr algn="just" fontAlgn="base">
                <a:spcBef>
                  <a:spcPts val="200"/>
                </a:spcBef>
              </a:pPr>
              <a:r>
                <a:rPr lang="pt-BR" sz="1100" dirty="0"/>
                <a:t>"Nas entranhas do Planeta: o incrível mundo subterrâneo e os seres que o </a:t>
              </a:r>
              <a:r>
                <a:rPr lang="pt-BR" sz="1100" dirty="0" smtClean="0"/>
                <a:t>habitam“ </a:t>
              </a:r>
              <a:r>
                <a:rPr lang="pt-BR" sz="1100" b="1" dirty="0" smtClean="0"/>
                <a:t>Bloco</a:t>
              </a:r>
              <a:r>
                <a:rPr lang="pt-BR" sz="1100" b="1" dirty="0"/>
                <a:t> II Sala </a:t>
              </a:r>
              <a:r>
                <a:rPr lang="pt-BR" sz="1100" b="1" dirty="0" smtClean="0"/>
                <a:t>7</a:t>
              </a:r>
            </a:p>
            <a:p>
              <a:pPr algn="just" fontAlgn="base">
                <a:spcBef>
                  <a:spcPts val="200"/>
                </a:spcBef>
              </a:pPr>
              <a:r>
                <a:rPr lang="pt-BR" sz="1100" dirty="0"/>
                <a:t>“Como o Controle Biológico de insetos-praga pode amenizar as Ações </a:t>
              </a:r>
              <a:r>
                <a:rPr lang="pt-BR" sz="1100" dirty="0" err="1"/>
                <a:t>Antrópicas</a:t>
              </a:r>
              <a:r>
                <a:rPr lang="pt-BR" sz="1100" dirty="0"/>
                <a:t>? Qual o papel do Biólogo</a:t>
              </a:r>
              <a:r>
                <a:rPr lang="pt-BR" sz="1100" dirty="0" smtClean="0"/>
                <a:t>?” </a:t>
              </a:r>
              <a:r>
                <a:rPr lang="pt-BR" sz="1100" b="1" dirty="0" err="1" smtClean="0"/>
                <a:t>Laboratorio</a:t>
              </a:r>
              <a:r>
                <a:rPr lang="pt-BR" sz="1100" b="1" dirty="0" smtClean="0"/>
                <a:t> </a:t>
              </a:r>
              <a:r>
                <a:rPr lang="pt-BR" sz="1100" b="1" dirty="0"/>
                <a:t>de Sistemática de </a:t>
              </a:r>
              <a:r>
                <a:rPr lang="pt-BR" sz="1100" b="1" dirty="0" err="1"/>
                <a:t>Fanerógomas</a:t>
              </a:r>
              <a:r>
                <a:rPr lang="pt-BR" sz="1100" b="1" dirty="0"/>
                <a:t>. Bloco V , 1° </a:t>
              </a:r>
              <a:r>
                <a:rPr lang="pt-BR" sz="1100" b="1" dirty="0" smtClean="0"/>
                <a:t>andar</a:t>
              </a:r>
            </a:p>
            <a:p>
              <a:pPr algn="just" fontAlgn="base">
                <a:spcBef>
                  <a:spcPts val="200"/>
                </a:spcBef>
              </a:pPr>
              <a:r>
                <a:rPr lang="pt-BR" sz="1100" dirty="0"/>
                <a:t>Introdução a Morfologia de </a:t>
              </a:r>
              <a:r>
                <a:rPr lang="pt-BR" sz="1100" dirty="0" err="1" smtClean="0"/>
                <a:t>Hexapoda</a:t>
              </a:r>
              <a:r>
                <a:rPr lang="pt-BR" sz="1100" dirty="0" smtClean="0"/>
                <a:t> </a:t>
              </a:r>
              <a:r>
                <a:rPr lang="pt-BR" sz="1100" b="1" dirty="0" err="1" smtClean="0"/>
                <a:t>Laboratorio</a:t>
              </a:r>
              <a:r>
                <a:rPr lang="pt-BR" sz="1100" b="1" dirty="0" smtClean="0"/>
                <a:t> </a:t>
              </a:r>
              <a:r>
                <a:rPr lang="pt-BR" sz="1100" b="1" dirty="0"/>
                <a:t>de </a:t>
              </a:r>
              <a:r>
                <a:rPr lang="pt-BR" sz="1100" b="1" dirty="0" err="1"/>
                <a:t>Artrópodos</a:t>
              </a:r>
              <a:r>
                <a:rPr lang="pt-BR" sz="1100" b="1" dirty="0"/>
                <a:t> Bloco V, 2° </a:t>
              </a:r>
              <a:r>
                <a:rPr lang="pt-BR" sz="1100" b="1" dirty="0" smtClean="0"/>
                <a:t>andar</a:t>
              </a:r>
              <a:endParaRPr lang="pt-BR" sz="1100" dirty="0"/>
            </a:p>
            <a:p>
              <a:pPr algn="just" fontAlgn="base">
                <a:spcBef>
                  <a:spcPts val="200"/>
                </a:spcBef>
              </a:pPr>
              <a:r>
                <a:rPr lang="pt-BR" sz="1100" b="1" dirty="0" smtClean="0">
                  <a:cs typeface="Arial" pitchFamily="34" charset="0"/>
                </a:rPr>
                <a:t>10:00</a:t>
              </a:r>
              <a:r>
                <a:rPr lang="pt-BR" sz="1100" dirty="0" smtClean="0">
                  <a:cs typeface="Arial" pitchFamily="34" charset="0"/>
                </a:rPr>
                <a:t> às </a:t>
              </a:r>
              <a:r>
                <a:rPr lang="pt-BR" sz="1100" b="1" dirty="0" smtClean="0">
                  <a:cs typeface="Arial" pitchFamily="34" charset="0"/>
                </a:rPr>
                <a:t>10:30</a:t>
              </a:r>
              <a:r>
                <a:rPr lang="pt-BR" sz="1100" dirty="0" smtClean="0">
                  <a:cs typeface="Arial" pitchFamily="34" charset="0"/>
                </a:rPr>
                <a:t> </a:t>
              </a:r>
              <a:r>
                <a:rPr lang="pt-BR" sz="1100" dirty="0" err="1" smtClean="0">
                  <a:cs typeface="Arial" pitchFamily="34" charset="0"/>
                </a:rPr>
                <a:t>Coffee</a:t>
              </a:r>
              <a:r>
                <a:rPr lang="pt-BR" sz="1100" dirty="0" smtClean="0">
                  <a:cs typeface="Arial" pitchFamily="34" charset="0"/>
                </a:rPr>
                <a:t> </a:t>
              </a:r>
              <a:r>
                <a:rPr lang="pt-BR" sz="1100" dirty="0" err="1" smtClean="0">
                  <a:cs typeface="Arial" pitchFamily="34" charset="0"/>
                </a:rPr>
                <a:t>Break</a:t>
              </a:r>
              <a:endParaRPr lang="pt-BR" sz="1100" dirty="0" smtClean="0">
                <a:cs typeface="Arial" pitchFamily="34" charset="0"/>
              </a:endParaRPr>
            </a:p>
            <a:p>
              <a:pPr algn="just" fontAlgn="base">
                <a:spcBef>
                  <a:spcPts val="200"/>
                </a:spcBef>
              </a:pPr>
              <a:r>
                <a:rPr lang="pt-BR" sz="1100" b="1" dirty="0" smtClean="0">
                  <a:cs typeface="Arial" pitchFamily="34" charset="0"/>
                </a:rPr>
                <a:t>10:30 </a:t>
              </a:r>
              <a:r>
                <a:rPr lang="pt-BR" sz="1100" dirty="0" smtClean="0">
                  <a:cs typeface="Arial" pitchFamily="34" charset="0"/>
                </a:rPr>
                <a:t>às</a:t>
              </a:r>
              <a:r>
                <a:rPr lang="pt-BR" sz="1100" b="1" dirty="0" smtClean="0">
                  <a:cs typeface="Arial" pitchFamily="34" charset="0"/>
                </a:rPr>
                <a:t> 12:00</a:t>
              </a:r>
              <a:r>
                <a:rPr lang="pt-BR" sz="1100" dirty="0" smtClean="0">
                  <a:cs typeface="Arial" pitchFamily="34" charset="0"/>
                </a:rPr>
                <a:t> Continuação </a:t>
              </a:r>
              <a:r>
                <a:rPr lang="pt-BR" sz="1100" dirty="0" err="1" smtClean="0">
                  <a:cs typeface="Arial" pitchFamily="34" charset="0"/>
                </a:rPr>
                <a:t>Minicursos</a:t>
              </a:r>
              <a:endParaRPr lang="pt-BR" sz="1100" dirty="0" smtClean="0">
                <a:cs typeface="Arial" pitchFamily="34" charset="0"/>
              </a:endParaRPr>
            </a:p>
            <a:p>
              <a:pPr algn="just" fontAlgn="base">
                <a:spcBef>
                  <a:spcPts val="200"/>
                </a:spcBef>
              </a:pPr>
              <a:r>
                <a:rPr lang="pt-BR" sz="1100" b="1" dirty="0" smtClean="0">
                  <a:cs typeface="Arial" pitchFamily="34" charset="0"/>
                </a:rPr>
                <a:t>12:00 </a:t>
              </a:r>
              <a:r>
                <a:rPr lang="pt-BR" sz="1100" dirty="0" smtClean="0">
                  <a:cs typeface="Arial" pitchFamily="34" charset="0"/>
                </a:rPr>
                <a:t>às</a:t>
              </a:r>
              <a:r>
                <a:rPr lang="pt-BR" sz="1100" b="1" dirty="0" smtClean="0">
                  <a:cs typeface="Arial" pitchFamily="34" charset="0"/>
                </a:rPr>
                <a:t> 13:30</a:t>
              </a:r>
              <a:r>
                <a:rPr lang="pt-BR" sz="1100" dirty="0" smtClean="0">
                  <a:cs typeface="Arial" pitchFamily="34" charset="0"/>
                </a:rPr>
                <a:t> Almoço</a:t>
              </a:r>
            </a:p>
            <a:p>
              <a:pPr algn="just" fontAlgn="base">
                <a:spcBef>
                  <a:spcPts val="200"/>
                </a:spcBef>
              </a:pPr>
              <a:r>
                <a:rPr lang="pt-BR" sz="1100" b="1" dirty="0" smtClean="0">
                  <a:cs typeface="Arial" pitchFamily="34" charset="0"/>
                </a:rPr>
                <a:t>13:30 Continuação dos </a:t>
              </a:r>
              <a:r>
                <a:rPr lang="pt-BR" sz="1100" b="1" dirty="0" err="1" smtClean="0">
                  <a:cs typeface="Arial" pitchFamily="34" charset="0"/>
                </a:rPr>
                <a:t>Minicursos</a:t>
              </a:r>
              <a:endParaRPr lang="pt-BR" sz="1100" b="1" dirty="0" smtClean="0">
                <a:cs typeface="Arial" pitchFamily="34" charset="0"/>
              </a:endParaRPr>
            </a:p>
            <a:p>
              <a:pPr algn="just" fontAlgn="base">
                <a:spcBef>
                  <a:spcPts val="200"/>
                </a:spcBef>
              </a:pPr>
              <a:r>
                <a:rPr lang="pt-BR" sz="1100" dirty="0"/>
                <a:t>“Origem e evolução dos anfíbios. Registro fóssil de anfíbios </a:t>
              </a:r>
              <a:r>
                <a:rPr lang="pt-BR" sz="1100" dirty="0" err="1"/>
                <a:t>temnospôndilos</a:t>
              </a:r>
              <a:r>
                <a:rPr lang="pt-BR" sz="1100" dirty="0"/>
                <a:t> no </a:t>
              </a:r>
              <a:r>
                <a:rPr lang="pt-BR" sz="1100" dirty="0" smtClean="0"/>
                <a:t>Brasil” </a:t>
              </a:r>
              <a:r>
                <a:rPr lang="pt-BR" sz="1100" b="1" dirty="0" smtClean="0"/>
                <a:t>Bloco</a:t>
              </a:r>
              <a:r>
                <a:rPr lang="pt-BR" sz="1100" b="1" dirty="0"/>
                <a:t> II, Sala </a:t>
              </a:r>
              <a:r>
                <a:rPr lang="pt-BR" sz="1100" b="1" dirty="0" smtClean="0"/>
                <a:t>8</a:t>
              </a:r>
            </a:p>
            <a:p>
              <a:pPr algn="just" fontAlgn="base">
                <a:spcBef>
                  <a:spcPts val="200"/>
                </a:spcBef>
              </a:pPr>
              <a:r>
                <a:rPr lang="pt-BR" sz="1100" dirty="0"/>
                <a:t>"Conceitos, fundamentos e Aplicações das </a:t>
              </a:r>
              <a:r>
                <a:rPr lang="pt-BR" sz="1100" dirty="0" smtClean="0"/>
                <a:t>microalgas“ </a:t>
              </a:r>
              <a:r>
                <a:rPr lang="pt-BR" sz="1100" b="1" dirty="0" smtClean="0"/>
                <a:t>Bloco </a:t>
              </a:r>
              <a:r>
                <a:rPr lang="pt-BR" sz="1100" b="1" dirty="0"/>
                <a:t>II, Sala </a:t>
              </a:r>
              <a:r>
                <a:rPr lang="pt-BR" sz="1100" b="1" dirty="0" smtClean="0"/>
                <a:t>6</a:t>
              </a:r>
              <a:endParaRPr lang="pt-BR" sz="1100" dirty="0" smtClean="0">
                <a:cs typeface="Arial" pitchFamily="34" charset="0"/>
              </a:endParaRPr>
            </a:p>
            <a:p>
              <a:pPr algn="just" fontAlgn="base">
                <a:spcBef>
                  <a:spcPts val="200"/>
                </a:spcBef>
              </a:pPr>
              <a:r>
                <a:rPr lang="pt-BR" sz="1100" b="1" dirty="0" smtClean="0">
                  <a:cs typeface="Arial" pitchFamily="34" charset="0"/>
                </a:rPr>
                <a:t>15:00</a:t>
              </a:r>
              <a:r>
                <a:rPr lang="pt-BR" sz="1100" dirty="0" smtClean="0">
                  <a:cs typeface="Arial" pitchFamily="34" charset="0"/>
                </a:rPr>
                <a:t> ás </a:t>
              </a:r>
              <a:r>
                <a:rPr lang="pt-BR" sz="1100" b="1" dirty="0" smtClean="0">
                  <a:cs typeface="Arial" pitchFamily="34" charset="0"/>
                </a:rPr>
                <a:t>15:30 </a:t>
              </a:r>
              <a:r>
                <a:rPr lang="pt-BR" sz="1100" dirty="0" err="1" smtClean="0">
                  <a:cs typeface="Arial" pitchFamily="34" charset="0"/>
                </a:rPr>
                <a:t>Coffee</a:t>
              </a:r>
              <a:r>
                <a:rPr lang="pt-BR" sz="1100" dirty="0" smtClean="0">
                  <a:cs typeface="Arial" pitchFamily="34" charset="0"/>
                </a:rPr>
                <a:t> </a:t>
              </a:r>
              <a:r>
                <a:rPr lang="pt-BR" sz="1100" dirty="0" err="1" smtClean="0">
                  <a:cs typeface="Arial" pitchFamily="34" charset="0"/>
                </a:rPr>
                <a:t>Break</a:t>
              </a:r>
              <a:endParaRPr lang="pt-BR" sz="1100" dirty="0" smtClean="0">
                <a:cs typeface="Arial" pitchFamily="34" charset="0"/>
              </a:endParaRPr>
            </a:p>
            <a:p>
              <a:pPr algn="just" fontAlgn="base">
                <a:spcBef>
                  <a:spcPts val="200"/>
                </a:spcBef>
              </a:pPr>
              <a:r>
                <a:rPr lang="pt-BR" sz="1100" b="1" dirty="0" smtClean="0">
                  <a:cs typeface="Arial" pitchFamily="34" charset="0"/>
                </a:rPr>
                <a:t>15:30 </a:t>
              </a:r>
              <a:r>
                <a:rPr lang="pt-BR" sz="1100" dirty="0" smtClean="0">
                  <a:cs typeface="Arial" pitchFamily="34" charset="0"/>
                </a:rPr>
                <a:t>às</a:t>
              </a:r>
              <a:r>
                <a:rPr lang="pt-BR" sz="1100" b="1" dirty="0" smtClean="0">
                  <a:cs typeface="Arial" pitchFamily="34" charset="0"/>
                </a:rPr>
                <a:t> 17:30</a:t>
              </a:r>
              <a:r>
                <a:rPr lang="pt-BR" sz="1100" dirty="0" smtClean="0">
                  <a:cs typeface="Arial" pitchFamily="34" charset="0"/>
                </a:rPr>
                <a:t> </a:t>
              </a:r>
              <a:r>
                <a:rPr lang="pt-BR" sz="1100" b="1" dirty="0" smtClean="0">
                  <a:cs typeface="Arial" pitchFamily="34" charset="0"/>
                </a:rPr>
                <a:t>Continuação dos </a:t>
              </a:r>
              <a:r>
                <a:rPr lang="pt-BR" sz="1100" b="1" dirty="0" err="1" smtClean="0">
                  <a:cs typeface="Arial" pitchFamily="34" charset="0"/>
                </a:rPr>
                <a:t>Minicursos</a:t>
              </a:r>
              <a:endParaRPr lang="pt-BR" sz="1100" dirty="0" smtClean="0">
                <a:cs typeface="Arial" pitchFamily="34" charset="0"/>
              </a:endParaRPr>
            </a:p>
            <a:p>
              <a:pPr algn="just" fontAlgn="base">
                <a:spcBef>
                  <a:spcPts val="200"/>
                </a:spcBef>
              </a:pPr>
              <a:r>
                <a:rPr lang="pt-BR" sz="1100" b="1" dirty="0" smtClean="0">
                  <a:cs typeface="Arial" pitchFamily="34" charset="0"/>
                </a:rPr>
                <a:t>17:30 </a:t>
              </a:r>
              <a:r>
                <a:rPr lang="pt-BR" sz="1100" dirty="0" smtClean="0">
                  <a:cs typeface="Arial" pitchFamily="34" charset="0"/>
                </a:rPr>
                <a:t>Encerramento dos </a:t>
              </a:r>
              <a:r>
                <a:rPr lang="pt-BR" sz="1100" dirty="0" err="1" smtClean="0">
                  <a:cs typeface="Arial" pitchFamily="34" charset="0"/>
                </a:rPr>
                <a:t>Minicursos</a:t>
              </a:r>
              <a:r>
                <a:rPr lang="pt-BR" sz="1100" dirty="0" smtClean="0">
                  <a:cs typeface="Arial" pitchFamily="34" charset="0"/>
                </a:rPr>
                <a:t> da Parte da Tarde</a:t>
              </a:r>
            </a:p>
            <a:p>
              <a:pPr algn="just" fontAlgn="base">
                <a:spcBef>
                  <a:spcPts val="200"/>
                </a:spcBef>
              </a:pPr>
              <a:r>
                <a:rPr lang="pt-BR" sz="1100" b="1" dirty="0" smtClean="0">
                  <a:cs typeface="Arial" pitchFamily="34" charset="0"/>
                </a:rPr>
                <a:t>18:30</a:t>
              </a:r>
              <a:r>
                <a:rPr lang="pt-BR" sz="1100" dirty="0" smtClean="0">
                  <a:cs typeface="Arial" pitchFamily="34" charset="0"/>
                </a:rPr>
                <a:t> às </a:t>
              </a:r>
              <a:r>
                <a:rPr lang="pt-BR" sz="1100" b="1" dirty="0" smtClean="0">
                  <a:cs typeface="Arial" pitchFamily="34" charset="0"/>
                </a:rPr>
                <a:t>22:30 </a:t>
              </a:r>
              <a:r>
                <a:rPr lang="pt-BR" sz="1100" dirty="0"/>
                <a:t>“Dieta </a:t>
              </a:r>
              <a:r>
                <a:rPr lang="pt-BR" sz="1100" dirty="0" err="1"/>
                <a:t>Ecomorfologia</a:t>
              </a:r>
              <a:r>
                <a:rPr lang="pt-BR" sz="1100" dirty="0"/>
                <a:t> de Peixes </a:t>
              </a:r>
              <a:r>
                <a:rPr lang="pt-BR" sz="1100" dirty="0" smtClean="0"/>
                <a:t>Neotropicais” </a:t>
              </a:r>
              <a:r>
                <a:rPr lang="pt-BR" sz="1100" b="1" dirty="0" err="1" smtClean="0"/>
                <a:t>Laboratorio</a:t>
              </a:r>
              <a:r>
                <a:rPr lang="pt-BR" sz="1100" b="1" dirty="0" smtClean="0"/>
                <a:t> </a:t>
              </a:r>
              <a:r>
                <a:rPr lang="pt-BR" sz="1100" b="1" dirty="0"/>
                <a:t>de Zoologia Geral. Bloco V, 1° </a:t>
              </a:r>
              <a:r>
                <a:rPr lang="pt-BR" sz="1100" b="1" dirty="0" smtClean="0"/>
                <a:t>andar</a:t>
              </a:r>
            </a:p>
            <a:p>
              <a:pPr algn="just" fontAlgn="base">
                <a:spcBef>
                  <a:spcPts val="200"/>
                </a:spcBef>
              </a:pPr>
              <a:r>
                <a:rPr lang="pt-BR" sz="1100" b="1" dirty="0" smtClean="0"/>
                <a:t>20:00 </a:t>
              </a:r>
              <a:r>
                <a:rPr lang="pt-BR" sz="1100" dirty="0" smtClean="0"/>
                <a:t>às</a:t>
              </a:r>
              <a:r>
                <a:rPr lang="pt-BR" sz="1100" b="1" dirty="0" smtClean="0"/>
                <a:t> 20:30 </a:t>
              </a:r>
              <a:r>
                <a:rPr lang="pt-BR" sz="1100" dirty="0" err="1" smtClean="0"/>
                <a:t>Coffee</a:t>
              </a:r>
              <a:r>
                <a:rPr lang="pt-BR" sz="1100" dirty="0" smtClean="0"/>
                <a:t> </a:t>
              </a:r>
              <a:r>
                <a:rPr lang="pt-BR" sz="1100" dirty="0" err="1" smtClean="0"/>
                <a:t>Breake</a:t>
              </a:r>
              <a:endParaRPr lang="pt-BR" sz="1100" dirty="0" smtClean="0"/>
            </a:p>
            <a:p>
              <a:pPr algn="just" fontAlgn="base">
                <a:spcBef>
                  <a:spcPts val="200"/>
                </a:spcBef>
              </a:pPr>
              <a:r>
                <a:rPr lang="pt-BR" sz="1100" b="1" dirty="0" smtClean="0"/>
                <a:t>22:30</a:t>
              </a:r>
              <a:r>
                <a:rPr lang="pt-BR" sz="1100" dirty="0" smtClean="0"/>
                <a:t> Encerramento do Dia</a:t>
              </a:r>
              <a:endParaRPr lang="pt-BR" sz="1100" dirty="0"/>
            </a:p>
            <a:p>
              <a:pPr algn="just" fontAlgn="base">
                <a:buFont typeface="Arial" pitchFamily="34" charset="0"/>
                <a:buChar char="•"/>
              </a:pPr>
              <a:endParaRPr lang="pt-BR" sz="1200" b="1" dirty="0" smtClean="0">
                <a:cs typeface="Arial" pitchFamily="34" charset="0"/>
              </a:endParaRPr>
            </a:p>
            <a:p>
              <a:pPr fontAlgn="base"/>
              <a:endParaRPr lang="pt-BR" sz="1400" dirty="0">
                <a:latin typeface="Arial" pitchFamily="34" charset="0"/>
                <a:cs typeface="Arial" pitchFamily="34" charset="0"/>
              </a:endParaRPr>
            </a:p>
            <a:p>
              <a:endParaRPr lang="pt-BR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133</Words>
  <Application>Microsoft Office PowerPoint</Application>
  <PresentationFormat>Apresentação na tela (4:3)</PresentationFormat>
  <Paragraphs>65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do Office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christopher A</cp:lastModifiedBy>
  <cp:revision>12</cp:revision>
  <dcterms:created xsi:type="dcterms:W3CDTF">2015-09-18T20:38:03Z</dcterms:created>
  <dcterms:modified xsi:type="dcterms:W3CDTF">2015-10-03T18:25:47Z</dcterms:modified>
</cp:coreProperties>
</file>